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59" r:id="rId5"/>
    <p:sldId id="258" r:id="rId6"/>
    <p:sldId id="274" r:id="rId7"/>
    <p:sldId id="264" r:id="rId8"/>
    <p:sldId id="260" r:id="rId9"/>
    <p:sldId id="276" r:id="rId10"/>
    <p:sldId id="279" r:id="rId11"/>
    <p:sldId id="278" r:id="rId12"/>
    <p:sldId id="277" r:id="rId13"/>
    <p:sldId id="262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88"/>
    <p:restoredTop sz="94721"/>
  </p:normalViewPr>
  <p:slideViewPr>
    <p:cSldViewPr snapToGrid="0" snapToObjects="1">
      <p:cViewPr varScale="1">
        <p:scale>
          <a:sx n="76" d="100"/>
          <a:sy n="76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y Kinnear" userId="b392817e974f9bb3" providerId="LiveId" clId="{BE9EAA00-B60D-43ED-B2F5-E75EA6C764F7}"/>
    <pc:docChg chg="undo custSel addSld delSld modSld sldOrd">
      <pc:chgData name="Kory Kinnear" userId="b392817e974f9bb3" providerId="LiveId" clId="{BE9EAA00-B60D-43ED-B2F5-E75EA6C764F7}" dt="2023-02-23T00:55:37.999" v="225" actId="20577"/>
      <pc:docMkLst>
        <pc:docMk/>
      </pc:docMkLst>
      <pc:sldChg chg="modSp mod">
        <pc:chgData name="Kory Kinnear" userId="b392817e974f9bb3" providerId="LiveId" clId="{BE9EAA00-B60D-43ED-B2F5-E75EA6C764F7}" dt="2023-02-23T00:55:37.999" v="225" actId="20577"/>
        <pc:sldMkLst>
          <pc:docMk/>
          <pc:sldMk cId="4125172361" sldId="256"/>
        </pc:sldMkLst>
        <pc:spChg chg="mod">
          <ac:chgData name="Kory Kinnear" userId="b392817e974f9bb3" providerId="LiveId" clId="{BE9EAA00-B60D-43ED-B2F5-E75EA6C764F7}" dt="2023-02-23T00:55:37.999" v="225" actId="20577"/>
          <ac:spMkLst>
            <pc:docMk/>
            <pc:sldMk cId="4125172361" sldId="256"/>
            <ac:spMk id="3" creationId="{4925EFD2-0D05-144D-B657-9BEC82EB8EAB}"/>
          </ac:spMkLst>
        </pc:spChg>
      </pc:sldChg>
      <pc:sldChg chg="modSp mod">
        <pc:chgData name="Kory Kinnear" userId="b392817e974f9bb3" providerId="LiveId" clId="{BE9EAA00-B60D-43ED-B2F5-E75EA6C764F7}" dt="2023-02-23T00:42:55.945" v="15" actId="20577"/>
        <pc:sldMkLst>
          <pc:docMk/>
          <pc:sldMk cId="3064130926" sldId="259"/>
        </pc:sldMkLst>
        <pc:spChg chg="mod">
          <ac:chgData name="Kory Kinnear" userId="b392817e974f9bb3" providerId="LiveId" clId="{BE9EAA00-B60D-43ED-B2F5-E75EA6C764F7}" dt="2023-02-23T00:42:55.945" v="15" actId="20577"/>
          <ac:spMkLst>
            <pc:docMk/>
            <pc:sldMk cId="3064130926" sldId="259"/>
            <ac:spMk id="3" creationId="{C4A0D443-AB6B-B142-BBB5-7C27B80C5830}"/>
          </ac:spMkLst>
        </pc:spChg>
      </pc:sldChg>
      <pc:sldChg chg="modSp mod">
        <pc:chgData name="Kory Kinnear" userId="b392817e974f9bb3" providerId="LiveId" clId="{BE9EAA00-B60D-43ED-B2F5-E75EA6C764F7}" dt="2023-02-23T00:44:32.932" v="47" actId="20577"/>
        <pc:sldMkLst>
          <pc:docMk/>
          <pc:sldMk cId="2177934430" sldId="260"/>
        </pc:sldMkLst>
        <pc:spChg chg="mod">
          <ac:chgData name="Kory Kinnear" userId="b392817e974f9bb3" providerId="LiveId" clId="{BE9EAA00-B60D-43ED-B2F5-E75EA6C764F7}" dt="2023-02-23T00:44:32.932" v="47" actId="20577"/>
          <ac:spMkLst>
            <pc:docMk/>
            <pc:sldMk cId="2177934430" sldId="260"/>
            <ac:spMk id="3" creationId="{8BD64AAF-7BC0-B448-BFC9-61BC62DC2285}"/>
          </ac:spMkLst>
        </pc:spChg>
      </pc:sldChg>
      <pc:sldChg chg="modSp mod">
        <pc:chgData name="Kory Kinnear" userId="b392817e974f9bb3" providerId="LiveId" clId="{BE9EAA00-B60D-43ED-B2F5-E75EA6C764F7}" dt="2023-02-23T00:48:07.458" v="136" actId="14"/>
        <pc:sldMkLst>
          <pc:docMk/>
          <pc:sldMk cId="733211215" sldId="262"/>
        </pc:sldMkLst>
        <pc:spChg chg="mod">
          <ac:chgData name="Kory Kinnear" userId="b392817e974f9bb3" providerId="LiveId" clId="{BE9EAA00-B60D-43ED-B2F5-E75EA6C764F7}" dt="2023-02-23T00:48:07.458" v="136" actId="14"/>
          <ac:spMkLst>
            <pc:docMk/>
            <pc:sldMk cId="733211215" sldId="262"/>
            <ac:spMk id="3" creationId="{995965F6-AD1E-064E-81F3-659072DD6E60}"/>
          </ac:spMkLst>
        </pc:spChg>
      </pc:sldChg>
      <pc:sldChg chg="ord">
        <pc:chgData name="Kory Kinnear" userId="b392817e974f9bb3" providerId="LiveId" clId="{BE9EAA00-B60D-43ED-B2F5-E75EA6C764F7}" dt="2023-02-23T00:29:05.546" v="2"/>
        <pc:sldMkLst>
          <pc:docMk/>
          <pc:sldMk cId="1258009972" sldId="264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1825005327" sldId="267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1633132748" sldId="270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3311820102" sldId="271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3129210971" sldId="272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1622143088" sldId="273"/>
        </pc:sldMkLst>
      </pc:sldChg>
      <pc:sldChg chg="modSp mod">
        <pc:chgData name="Kory Kinnear" userId="b392817e974f9bb3" providerId="LiveId" clId="{BE9EAA00-B60D-43ED-B2F5-E75EA6C764F7}" dt="2023-02-23T00:43:56.146" v="45" actId="20577"/>
        <pc:sldMkLst>
          <pc:docMk/>
          <pc:sldMk cId="3400164653" sldId="274"/>
        </pc:sldMkLst>
        <pc:spChg chg="mod">
          <ac:chgData name="Kory Kinnear" userId="b392817e974f9bb3" providerId="LiveId" clId="{BE9EAA00-B60D-43ED-B2F5-E75EA6C764F7}" dt="2023-02-23T00:43:56.146" v="45" actId="20577"/>
          <ac:spMkLst>
            <pc:docMk/>
            <pc:sldMk cId="3400164653" sldId="274"/>
            <ac:spMk id="3" creationId="{521539E1-870C-BC20-C1D2-C8258409CF0E}"/>
          </ac:spMkLst>
        </pc:spChg>
      </pc:sldChg>
      <pc:sldChg chg="modSp mod">
        <pc:chgData name="Kory Kinnear" userId="b392817e974f9bb3" providerId="LiveId" clId="{BE9EAA00-B60D-43ED-B2F5-E75EA6C764F7}" dt="2023-02-23T00:42:31.105" v="7" actId="20577"/>
        <pc:sldMkLst>
          <pc:docMk/>
          <pc:sldMk cId="521940126" sldId="275"/>
        </pc:sldMkLst>
        <pc:spChg chg="mod">
          <ac:chgData name="Kory Kinnear" userId="b392817e974f9bb3" providerId="LiveId" clId="{BE9EAA00-B60D-43ED-B2F5-E75EA6C764F7}" dt="2023-02-23T00:42:31.105" v="7" actId="20577"/>
          <ac:spMkLst>
            <pc:docMk/>
            <pc:sldMk cId="521940126" sldId="275"/>
            <ac:spMk id="3" creationId="{C4A0D443-AB6B-B142-BBB5-7C27B80C5830}"/>
          </ac:spMkLst>
        </pc:spChg>
      </pc:sldChg>
      <pc:sldChg chg="modSp mod">
        <pc:chgData name="Kory Kinnear" userId="b392817e974f9bb3" providerId="LiveId" clId="{BE9EAA00-B60D-43ED-B2F5-E75EA6C764F7}" dt="2023-02-23T00:45:03.931" v="49" actId="20577"/>
        <pc:sldMkLst>
          <pc:docMk/>
          <pc:sldMk cId="1824096095" sldId="276"/>
        </pc:sldMkLst>
        <pc:spChg chg="mod">
          <ac:chgData name="Kory Kinnear" userId="b392817e974f9bb3" providerId="LiveId" clId="{BE9EAA00-B60D-43ED-B2F5-E75EA6C764F7}" dt="2023-02-23T00:45:03.931" v="49" actId="20577"/>
          <ac:spMkLst>
            <pc:docMk/>
            <pc:sldMk cId="1824096095" sldId="276"/>
            <ac:spMk id="7" creationId="{247E5D89-B76E-7E71-DFAF-9CD22BE6DD8D}"/>
          </ac:spMkLst>
        </pc:spChg>
      </pc:sldChg>
      <pc:sldChg chg="modSp mod">
        <pc:chgData name="Kory Kinnear" userId="b392817e974f9bb3" providerId="LiveId" clId="{BE9EAA00-B60D-43ED-B2F5-E75EA6C764F7}" dt="2023-02-23T00:39:48.283" v="5" actId="20577"/>
        <pc:sldMkLst>
          <pc:docMk/>
          <pc:sldMk cId="1166860707" sldId="277"/>
        </pc:sldMkLst>
        <pc:spChg chg="mod">
          <ac:chgData name="Kory Kinnear" userId="b392817e974f9bb3" providerId="LiveId" clId="{BE9EAA00-B60D-43ED-B2F5-E75EA6C764F7}" dt="2023-02-23T00:39:48.283" v="5" actId="20577"/>
          <ac:spMkLst>
            <pc:docMk/>
            <pc:sldMk cId="1166860707" sldId="277"/>
            <ac:spMk id="6" creationId="{FCD93B67-6E68-6AA2-11E4-718BB3FF7985}"/>
          </ac:spMkLst>
        </pc:spChg>
      </pc:sldChg>
      <pc:sldChg chg="modSp mod">
        <pc:chgData name="Kory Kinnear" userId="b392817e974f9bb3" providerId="LiveId" clId="{BE9EAA00-B60D-43ED-B2F5-E75EA6C764F7}" dt="2023-02-23T00:45:38.562" v="51" actId="1076"/>
        <pc:sldMkLst>
          <pc:docMk/>
          <pc:sldMk cId="2709380093" sldId="279"/>
        </pc:sldMkLst>
        <pc:spChg chg="mod">
          <ac:chgData name="Kory Kinnear" userId="b392817e974f9bb3" providerId="LiveId" clId="{BE9EAA00-B60D-43ED-B2F5-E75EA6C764F7}" dt="2023-02-23T00:45:38.562" v="51" actId="1076"/>
          <ac:spMkLst>
            <pc:docMk/>
            <pc:sldMk cId="2709380093" sldId="279"/>
            <ac:spMk id="5" creationId="{FF1F1AEB-803F-76C1-DF5C-F356984B13EB}"/>
          </ac:spMkLst>
        </pc:spChg>
      </pc:sldChg>
      <pc:sldChg chg="addSp delSp modSp add mod setBg">
        <pc:chgData name="Kory Kinnear" userId="b392817e974f9bb3" providerId="LiveId" clId="{BE9EAA00-B60D-43ED-B2F5-E75EA6C764F7}" dt="2023-02-23T00:52:47.320" v="155" actId="26606"/>
        <pc:sldMkLst>
          <pc:docMk/>
          <pc:sldMk cId="1135380615" sldId="280"/>
        </pc:sldMkLst>
        <pc:spChg chg="mod ord">
          <ac:chgData name="Kory Kinnear" userId="b392817e974f9bb3" providerId="LiveId" clId="{BE9EAA00-B60D-43ED-B2F5-E75EA6C764F7}" dt="2023-02-23T00:52:47.320" v="155" actId="26606"/>
          <ac:spMkLst>
            <pc:docMk/>
            <pc:sldMk cId="1135380615" sldId="280"/>
            <ac:spMk id="2" creationId="{036462C1-D696-B646-97F3-6A20976A643D}"/>
          </ac:spMkLst>
        </pc:spChg>
        <pc:spChg chg="del mod">
          <ac:chgData name="Kory Kinnear" userId="b392817e974f9bb3" providerId="LiveId" clId="{BE9EAA00-B60D-43ED-B2F5-E75EA6C764F7}" dt="2023-02-23T00:50:08.718" v="139" actId="478"/>
          <ac:spMkLst>
            <pc:docMk/>
            <pc:sldMk cId="1135380615" sldId="280"/>
            <ac:spMk id="3" creationId="{995965F6-AD1E-064E-81F3-659072DD6E60}"/>
          </ac:spMkLst>
        </pc:spChg>
        <pc:spChg chg="add del mod">
          <ac:chgData name="Kory Kinnear" userId="b392817e974f9bb3" providerId="LiveId" clId="{BE9EAA00-B60D-43ED-B2F5-E75EA6C764F7}" dt="2023-02-23T00:50:15.710" v="140" actId="478"/>
          <ac:spMkLst>
            <pc:docMk/>
            <pc:sldMk cId="1135380615" sldId="280"/>
            <ac:spMk id="5" creationId="{76C37CD0-6F9F-3362-5D05-98B643F7BEB8}"/>
          </ac:spMkLst>
        </pc:spChg>
        <pc:spChg chg="add">
          <ac:chgData name="Kory Kinnear" userId="b392817e974f9bb3" providerId="LiveId" clId="{BE9EAA00-B60D-43ED-B2F5-E75EA6C764F7}" dt="2023-02-23T00:52:47.320" v="155" actId="26606"/>
          <ac:spMkLst>
            <pc:docMk/>
            <pc:sldMk cId="1135380615" sldId="280"/>
            <ac:spMk id="15" creationId="{989BE678-777B-482A-A616-FEDC47B162E5}"/>
          </ac:spMkLst>
        </pc:spChg>
        <pc:spChg chg="add">
          <ac:chgData name="Kory Kinnear" userId="b392817e974f9bb3" providerId="LiveId" clId="{BE9EAA00-B60D-43ED-B2F5-E75EA6C764F7}" dt="2023-02-23T00:52:47.320" v="155" actId="26606"/>
          <ac:spMkLst>
            <pc:docMk/>
            <pc:sldMk cId="1135380615" sldId="280"/>
            <ac:spMk id="21" creationId="{D28BE0C3-2102-4820-B88B-A448B1840D14}"/>
          </ac:spMkLst>
        </pc:spChg>
        <pc:spChg chg="add">
          <ac:chgData name="Kory Kinnear" userId="b392817e974f9bb3" providerId="LiveId" clId="{BE9EAA00-B60D-43ED-B2F5-E75EA6C764F7}" dt="2023-02-23T00:52:47.320" v="155" actId="26606"/>
          <ac:spMkLst>
            <pc:docMk/>
            <pc:sldMk cId="1135380615" sldId="280"/>
            <ac:spMk id="23" creationId="{E4F17063-EDA4-417B-946F-BA357F3B390D}"/>
          </ac:spMkLst>
        </pc:spChg>
        <pc:spChg chg="add">
          <ac:chgData name="Kory Kinnear" userId="b392817e974f9bb3" providerId="LiveId" clId="{BE9EAA00-B60D-43ED-B2F5-E75EA6C764F7}" dt="2023-02-23T00:52:47.320" v="155" actId="26606"/>
          <ac:spMkLst>
            <pc:docMk/>
            <pc:sldMk cId="1135380615" sldId="280"/>
            <ac:spMk id="25" creationId="{D36F3EEA-55D4-4677-80E7-92D00B8F343B}"/>
          </ac:spMkLst>
        </pc:spChg>
        <pc:picChg chg="add mod">
          <ac:chgData name="Kory Kinnear" userId="b392817e974f9bb3" providerId="LiveId" clId="{BE9EAA00-B60D-43ED-B2F5-E75EA6C764F7}" dt="2023-02-23T00:52:47.320" v="155" actId="26606"/>
          <ac:picMkLst>
            <pc:docMk/>
            <pc:sldMk cId="1135380615" sldId="280"/>
            <ac:picMk id="6" creationId="{E997B87F-52F4-2540-2DB4-880189019F52}"/>
          </ac:picMkLst>
        </pc:picChg>
        <pc:picChg chg="add">
          <ac:chgData name="Kory Kinnear" userId="b392817e974f9bb3" providerId="LiveId" clId="{BE9EAA00-B60D-43ED-B2F5-E75EA6C764F7}" dt="2023-02-23T00:52:47.320" v="155" actId="26606"/>
          <ac:picMkLst>
            <pc:docMk/>
            <pc:sldMk cId="1135380615" sldId="280"/>
            <ac:picMk id="11" creationId="{DF19BAF3-7E20-4B9D-B544-BABAEEA1FA75}"/>
          </ac:picMkLst>
        </pc:picChg>
        <pc:picChg chg="add">
          <ac:chgData name="Kory Kinnear" userId="b392817e974f9bb3" providerId="LiveId" clId="{BE9EAA00-B60D-43ED-B2F5-E75EA6C764F7}" dt="2023-02-23T00:52:47.320" v="155" actId="26606"/>
          <ac:picMkLst>
            <pc:docMk/>
            <pc:sldMk cId="1135380615" sldId="280"/>
            <ac:picMk id="13" creationId="{950648F4-ABCD-4DF0-8641-76CFB2354721}"/>
          </ac:picMkLst>
        </pc:picChg>
        <pc:picChg chg="add">
          <ac:chgData name="Kory Kinnear" userId="b392817e974f9bb3" providerId="LiveId" clId="{BE9EAA00-B60D-43ED-B2F5-E75EA6C764F7}" dt="2023-02-23T00:52:47.320" v="155" actId="26606"/>
          <ac:picMkLst>
            <pc:docMk/>
            <pc:sldMk cId="1135380615" sldId="280"/>
            <ac:picMk id="17" creationId="{CF1EB4BD-9C7E-4AA3-9681-C7EB0DA6250B}"/>
          </ac:picMkLst>
        </pc:picChg>
        <pc:picChg chg="add">
          <ac:chgData name="Kory Kinnear" userId="b392817e974f9bb3" providerId="LiveId" clId="{BE9EAA00-B60D-43ED-B2F5-E75EA6C764F7}" dt="2023-02-23T00:52:47.320" v="155" actId="26606"/>
          <ac:picMkLst>
            <pc:docMk/>
            <pc:sldMk cId="1135380615" sldId="280"/>
            <ac:picMk id="19" creationId="{94AAE3AA-3759-4D28-B0EF-575F25A5146C}"/>
          </ac:picMkLst>
        </pc:picChg>
      </pc:sldChg>
      <pc:sldChg chg="addSp delSp modSp add del mod setBg">
        <pc:chgData name="Kory Kinnear" userId="b392817e974f9bb3" providerId="LiveId" clId="{BE9EAA00-B60D-43ED-B2F5-E75EA6C764F7}" dt="2023-02-23T00:54:02.532" v="172" actId="2696"/>
        <pc:sldMkLst>
          <pc:docMk/>
          <pc:sldMk cId="3215859872" sldId="281"/>
        </pc:sldMkLst>
        <pc:spChg chg="mod ord">
          <ac:chgData name="Kory Kinnear" userId="b392817e974f9bb3" providerId="LiveId" clId="{BE9EAA00-B60D-43ED-B2F5-E75EA6C764F7}" dt="2023-02-23T00:53:54.478" v="171" actId="26606"/>
          <ac:spMkLst>
            <pc:docMk/>
            <pc:sldMk cId="3215859872" sldId="281"/>
            <ac:spMk id="2" creationId="{036462C1-D696-B646-97F3-6A20976A643D}"/>
          </ac:spMkLst>
        </pc:spChg>
        <pc:spChg chg="add del">
          <ac:chgData name="Kory Kinnear" userId="b392817e974f9bb3" providerId="LiveId" clId="{BE9EAA00-B60D-43ED-B2F5-E75EA6C764F7}" dt="2023-02-23T00:53:54.478" v="171" actId="26606"/>
          <ac:spMkLst>
            <pc:docMk/>
            <pc:sldMk cId="3215859872" sldId="281"/>
            <ac:spMk id="15" creationId="{989BE678-777B-482A-A616-FEDC47B162E5}"/>
          </ac:spMkLst>
        </pc:spChg>
        <pc:spChg chg="add del">
          <ac:chgData name="Kory Kinnear" userId="b392817e974f9bb3" providerId="LiveId" clId="{BE9EAA00-B60D-43ED-B2F5-E75EA6C764F7}" dt="2023-02-23T00:53:54.478" v="171" actId="26606"/>
          <ac:spMkLst>
            <pc:docMk/>
            <pc:sldMk cId="3215859872" sldId="281"/>
            <ac:spMk id="21" creationId="{D28BE0C3-2102-4820-B88B-A448B1840D14}"/>
          </ac:spMkLst>
        </pc:spChg>
        <pc:spChg chg="add del">
          <ac:chgData name="Kory Kinnear" userId="b392817e974f9bb3" providerId="LiveId" clId="{BE9EAA00-B60D-43ED-B2F5-E75EA6C764F7}" dt="2023-02-23T00:53:54.478" v="171" actId="26606"/>
          <ac:spMkLst>
            <pc:docMk/>
            <pc:sldMk cId="3215859872" sldId="281"/>
            <ac:spMk id="23" creationId="{E4F17063-EDA4-417B-946F-BA357F3B390D}"/>
          </ac:spMkLst>
        </pc:spChg>
        <pc:spChg chg="add del">
          <ac:chgData name="Kory Kinnear" userId="b392817e974f9bb3" providerId="LiveId" clId="{BE9EAA00-B60D-43ED-B2F5-E75EA6C764F7}" dt="2023-02-23T00:53:54.478" v="171" actId="26606"/>
          <ac:spMkLst>
            <pc:docMk/>
            <pc:sldMk cId="3215859872" sldId="281"/>
            <ac:spMk id="25" creationId="{D36F3EEA-55D4-4677-80E7-92D00B8F343B}"/>
          </ac:spMkLst>
        </pc:spChg>
        <pc:spChg chg="add del">
          <ac:chgData name="Kory Kinnear" userId="b392817e974f9bb3" providerId="LiveId" clId="{BE9EAA00-B60D-43ED-B2F5-E75EA6C764F7}" dt="2023-02-23T00:53:39.329" v="160" actId="26606"/>
          <ac:spMkLst>
            <pc:docMk/>
            <pc:sldMk cId="3215859872" sldId="281"/>
            <ac:spMk id="34" creationId="{989BE678-777B-482A-A616-FEDC47B162E5}"/>
          </ac:spMkLst>
        </pc:spChg>
        <pc:spChg chg="add del">
          <ac:chgData name="Kory Kinnear" userId="b392817e974f9bb3" providerId="LiveId" clId="{BE9EAA00-B60D-43ED-B2F5-E75EA6C764F7}" dt="2023-02-23T00:53:39.329" v="160" actId="26606"/>
          <ac:spMkLst>
            <pc:docMk/>
            <pc:sldMk cId="3215859872" sldId="281"/>
            <ac:spMk id="40" creationId="{D28BE0C3-2102-4820-B88B-A448B1840D14}"/>
          </ac:spMkLst>
        </pc:spChg>
        <pc:spChg chg="add del">
          <ac:chgData name="Kory Kinnear" userId="b392817e974f9bb3" providerId="LiveId" clId="{BE9EAA00-B60D-43ED-B2F5-E75EA6C764F7}" dt="2023-02-23T00:53:39.329" v="160" actId="26606"/>
          <ac:spMkLst>
            <pc:docMk/>
            <pc:sldMk cId="3215859872" sldId="281"/>
            <ac:spMk id="42" creationId="{A4322390-8B58-46BE-88EB-D9FD30C08743}"/>
          </ac:spMkLst>
        </pc:spChg>
        <pc:spChg chg="add del">
          <ac:chgData name="Kory Kinnear" userId="b392817e974f9bb3" providerId="LiveId" clId="{BE9EAA00-B60D-43ED-B2F5-E75EA6C764F7}" dt="2023-02-23T00:53:41.401" v="162" actId="26606"/>
          <ac:spMkLst>
            <pc:docMk/>
            <pc:sldMk cId="3215859872" sldId="281"/>
            <ac:spMk id="44" creationId="{C885E190-58DD-42DD-A4A8-401E15C92A52}"/>
          </ac:spMkLst>
        </pc:spChg>
        <pc:spChg chg="add del">
          <ac:chgData name="Kory Kinnear" userId="b392817e974f9bb3" providerId="LiveId" clId="{BE9EAA00-B60D-43ED-B2F5-E75EA6C764F7}" dt="2023-02-23T00:53:41.401" v="162" actId="26606"/>
          <ac:spMkLst>
            <pc:docMk/>
            <pc:sldMk cId="3215859872" sldId="281"/>
            <ac:spMk id="47" creationId="{989BE678-777B-482A-A616-FEDC47B162E5}"/>
          </ac:spMkLst>
        </pc:spChg>
        <pc:spChg chg="add del">
          <ac:chgData name="Kory Kinnear" userId="b392817e974f9bb3" providerId="LiveId" clId="{BE9EAA00-B60D-43ED-B2F5-E75EA6C764F7}" dt="2023-02-23T00:53:41.401" v="162" actId="26606"/>
          <ac:spMkLst>
            <pc:docMk/>
            <pc:sldMk cId="3215859872" sldId="281"/>
            <ac:spMk id="50" creationId="{D28BE0C3-2102-4820-B88B-A448B1840D14}"/>
          </ac:spMkLst>
        </pc:spChg>
        <pc:spChg chg="add del">
          <ac:chgData name="Kory Kinnear" userId="b392817e974f9bb3" providerId="LiveId" clId="{BE9EAA00-B60D-43ED-B2F5-E75EA6C764F7}" dt="2023-02-23T00:53:41.401" v="162" actId="26606"/>
          <ac:spMkLst>
            <pc:docMk/>
            <pc:sldMk cId="3215859872" sldId="281"/>
            <ac:spMk id="51" creationId="{A4322390-8B58-46BE-88EB-D9FD30C08743}"/>
          </ac:spMkLst>
        </pc:spChg>
        <pc:spChg chg="add del">
          <ac:chgData name="Kory Kinnear" userId="b392817e974f9bb3" providerId="LiveId" clId="{BE9EAA00-B60D-43ED-B2F5-E75EA6C764F7}" dt="2023-02-23T00:53:49.699" v="164" actId="26606"/>
          <ac:spMkLst>
            <pc:docMk/>
            <pc:sldMk cId="3215859872" sldId="281"/>
            <ac:spMk id="55" creationId="{989BE678-777B-482A-A616-FEDC47B162E5}"/>
          </ac:spMkLst>
        </pc:spChg>
        <pc:spChg chg="add del">
          <ac:chgData name="Kory Kinnear" userId="b392817e974f9bb3" providerId="LiveId" clId="{BE9EAA00-B60D-43ED-B2F5-E75EA6C764F7}" dt="2023-02-23T00:53:49.699" v="164" actId="26606"/>
          <ac:spMkLst>
            <pc:docMk/>
            <pc:sldMk cId="3215859872" sldId="281"/>
            <ac:spMk id="58" creationId="{D28BE0C3-2102-4820-B88B-A448B1840D14}"/>
          </ac:spMkLst>
        </pc:spChg>
        <pc:spChg chg="add del">
          <ac:chgData name="Kory Kinnear" userId="b392817e974f9bb3" providerId="LiveId" clId="{BE9EAA00-B60D-43ED-B2F5-E75EA6C764F7}" dt="2023-02-23T00:53:49.699" v="164" actId="26606"/>
          <ac:spMkLst>
            <pc:docMk/>
            <pc:sldMk cId="3215859872" sldId="281"/>
            <ac:spMk id="59" creationId="{F3F4807A-5068-4492-8025-D75F320E908D}"/>
          </ac:spMkLst>
        </pc:spChg>
        <pc:spChg chg="add del">
          <ac:chgData name="Kory Kinnear" userId="b392817e974f9bb3" providerId="LiveId" clId="{BE9EAA00-B60D-43ED-B2F5-E75EA6C764F7}" dt="2023-02-23T00:53:49.699" v="164" actId="26606"/>
          <ac:spMkLst>
            <pc:docMk/>
            <pc:sldMk cId="3215859872" sldId="281"/>
            <ac:spMk id="60" creationId="{B24996F8-180C-4DCB-8A26-DFA336CDEFBC}"/>
          </ac:spMkLst>
        </pc:spChg>
        <pc:spChg chg="add del">
          <ac:chgData name="Kory Kinnear" userId="b392817e974f9bb3" providerId="LiveId" clId="{BE9EAA00-B60D-43ED-B2F5-E75EA6C764F7}" dt="2023-02-23T00:53:49.699" v="164" actId="26606"/>
          <ac:spMkLst>
            <pc:docMk/>
            <pc:sldMk cId="3215859872" sldId="281"/>
            <ac:spMk id="61" creationId="{630182B0-3559-41D5-9EBC-0BD86BEDAD09}"/>
          </ac:spMkLst>
        </pc:spChg>
        <pc:spChg chg="add del">
          <ac:chgData name="Kory Kinnear" userId="b392817e974f9bb3" providerId="LiveId" clId="{BE9EAA00-B60D-43ED-B2F5-E75EA6C764F7}" dt="2023-02-23T00:53:52.417" v="166" actId="26606"/>
          <ac:spMkLst>
            <pc:docMk/>
            <pc:sldMk cId="3215859872" sldId="281"/>
            <ac:spMk id="65" creationId="{989BE678-777B-482A-A616-FEDC47B162E5}"/>
          </ac:spMkLst>
        </pc:spChg>
        <pc:spChg chg="add del">
          <ac:chgData name="Kory Kinnear" userId="b392817e974f9bb3" providerId="LiveId" clId="{BE9EAA00-B60D-43ED-B2F5-E75EA6C764F7}" dt="2023-02-23T00:53:52.417" v="166" actId="26606"/>
          <ac:spMkLst>
            <pc:docMk/>
            <pc:sldMk cId="3215859872" sldId="281"/>
            <ac:spMk id="68" creationId="{D28BE0C3-2102-4820-B88B-A448B1840D14}"/>
          </ac:spMkLst>
        </pc:spChg>
        <pc:spChg chg="add del">
          <ac:chgData name="Kory Kinnear" userId="b392817e974f9bb3" providerId="LiveId" clId="{BE9EAA00-B60D-43ED-B2F5-E75EA6C764F7}" dt="2023-02-23T00:53:52.417" v="166" actId="26606"/>
          <ac:spMkLst>
            <pc:docMk/>
            <pc:sldMk cId="3215859872" sldId="281"/>
            <ac:spMk id="69" creationId="{E4F17063-EDA4-417B-946F-BA357F3B390D}"/>
          </ac:spMkLst>
        </pc:spChg>
        <pc:spChg chg="add del">
          <ac:chgData name="Kory Kinnear" userId="b392817e974f9bb3" providerId="LiveId" clId="{BE9EAA00-B60D-43ED-B2F5-E75EA6C764F7}" dt="2023-02-23T00:53:52.417" v="166" actId="26606"/>
          <ac:spMkLst>
            <pc:docMk/>
            <pc:sldMk cId="3215859872" sldId="281"/>
            <ac:spMk id="70" creationId="{D36F3EEA-55D4-4677-80E7-92D00B8F343B}"/>
          </ac:spMkLst>
        </pc:spChg>
        <pc:spChg chg="add del">
          <ac:chgData name="Kory Kinnear" userId="b392817e974f9bb3" providerId="LiveId" clId="{BE9EAA00-B60D-43ED-B2F5-E75EA6C764F7}" dt="2023-02-23T00:53:53.108" v="168" actId="26606"/>
          <ac:spMkLst>
            <pc:docMk/>
            <pc:sldMk cId="3215859872" sldId="281"/>
            <ac:spMk id="74" creationId="{989BE678-777B-482A-A616-FEDC47B162E5}"/>
          </ac:spMkLst>
        </pc:spChg>
        <pc:spChg chg="add del">
          <ac:chgData name="Kory Kinnear" userId="b392817e974f9bb3" providerId="LiveId" clId="{BE9EAA00-B60D-43ED-B2F5-E75EA6C764F7}" dt="2023-02-23T00:53:53.108" v="168" actId="26606"/>
          <ac:spMkLst>
            <pc:docMk/>
            <pc:sldMk cId="3215859872" sldId="281"/>
            <ac:spMk id="77" creationId="{D28BE0C3-2102-4820-B88B-A448B1840D14}"/>
          </ac:spMkLst>
        </pc:spChg>
        <pc:spChg chg="add del">
          <ac:chgData name="Kory Kinnear" userId="b392817e974f9bb3" providerId="LiveId" clId="{BE9EAA00-B60D-43ED-B2F5-E75EA6C764F7}" dt="2023-02-23T00:53:53.108" v="168" actId="26606"/>
          <ac:spMkLst>
            <pc:docMk/>
            <pc:sldMk cId="3215859872" sldId="281"/>
            <ac:spMk id="78" creationId="{C885E190-58DD-42DD-A4A8-401E15C92A52}"/>
          </ac:spMkLst>
        </pc:spChg>
        <pc:spChg chg="add del">
          <ac:chgData name="Kory Kinnear" userId="b392817e974f9bb3" providerId="LiveId" clId="{BE9EAA00-B60D-43ED-B2F5-E75EA6C764F7}" dt="2023-02-23T00:53:54.403" v="170" actId="26606"/>
          <ac:spMkLst>
            <pc:docMk/>
            <pc:sldMk cId="3215859872" sldId="281"/>
            <ac:spMk id="82" creationId="{989BE678-777B-482A-A616-FEDC47B162E5}"/>
          </ac:spMkLst>
        </pc:spChg>
        <pc:spChg chg="add del">
          <ac:chgData name="Kory Kinnear" userId="b392817e974f9bb3" providerId="LiveId" clId="{BE9EAA00-B60D-43ED-B2F5-E75EA6C764F7}" dt="2023-02-23T00:53:54.403" v="170" actId="26606"/>
          <ac:spMkLst>
            <pc:docMk/>
            <pc:sldMk cId="3215859872" sldId="281"/>
            <ac:spMk id="85" creationId="{D28BE0C3-2102-4820-B88B-A448B1840D14}"/>
          </ac:spMkLst>
        </pc:spChg>
        <pc:spChg chg="add del">
          <ac:chgData name="Kory Kinnear" userId="b392817e974f9bb3" providerId="LiveId" clId="{BE9EAA00-B60D-43ED-B2F5-E75EA6C764F7}" dt="2023-02-23T00:53:54.403" v="170" actId="26606"/>
          <ac:spMkLst>
            <pc:docMk/>
            <pc:sldMk cId="3215859872" sldId="281"/>
            <ac:spMk id="86" creationId="{A4322390-8B58-46BE-88EB-D9FD30C08743}"/>
          </ac:spMkLst>
        </pc:spChg>
        <pc:spChg chg="add del">
          <ac:chgData name="Kory Kinnear" userId="b392817e974f9bb3" providerId="LiveId" clId="{BE9EAA00-B60D-43ED-B2F5-E75EA6C764F7}" dt="2023-02-23T00:53:54.403" v="170" actId="26606"/>
          <ac:spMkLst>
            <pc:docMk/>
            <pc:sldMk cId="3215859872" sldId="281"/>
            <ac:spMk id="87" creationId="{C885E190-58DD-42DD-A4A8-401E15C92A52}"/>
          </ac:spMkLst>
        </pc:spChg>
        <pc:spChg chg="add">
          <ac:chgData name="Kory Kinnear" userId="b392817e974f9bb3" providerId="LiveId" clId="{BE9EAA00-B60D-43ED-B2F5-E75EA6C764F7}" dt="2023-02-23T00:53:54.478" v="171" actId="26606"/>
          <ac:spMkLst>
            <pc:docMk/>
            <pc:sldMk cId="3215859872" sldId="281"/>
            <ac:spMk id="91" creationId="{989BE678-777B-482A-A616-FEDC47B162E5}"/>
          </ac:spMkLst>
        </pc:spChg>
        <pc:spChg chg="add">
          <ac:chgData name="Kory Kinnear" userId="b392817e974f9bb3" providerId="LiveId" clId="{BE9EAA00-B60D-43ED-B2F5-E75EA6C764F7}" dt="2023-02-23T00:53:54.478" v="171" actId="26606"/>
          <ac:spMkLst>
            <pc:docMk/>
            <pc:sldMk cId="3215859872" sldId="281"/>
            <ac:spMk id="94" creationId="{D28BE0C3-2102-4820-B88B-A448B1840D14}"/>
          </ac:spMkLst>
        </pc:spChg>
        <pc:spChg chg="add">
          <ac:chgData name="Kory Kinnear" userId="b392817e974f9bb3" providerId="LiveId" clId="{BE9EAA00-B60D-43ED-B2F5-E75EA6C764F7}" dt="2023-02-23T00:53:54.478" v="171" actId="26606"/>
          <ac:spMkLst>
            <pc:docMk/>
            <pc:sldMk cId="3215859872" sldId="281"/>
            <ac:spMk id="95" creationId="{A4322390-8B58-46BE-88EB-D9FD30C08743}"/>
          </ac:spMkLst>
        </pc:spChg>
        <pc:picChg chg="add mod">
          <ac:chgData name="Kory Kinnear" userId="b392817e974f9bb3" providerId="LiveId" clId="{BE9EAA00-B60D-43ED-B2F5-E75EA6C764F7}" dt="2023-02-23T00:53:54.478" v="171" actId="26606"/>
          <ac:picMkLst>
            <pc:docMk/>
            <pc:sldMk cId="3215859872" sldId="281"/>
            <ac:picMk id="3" creationId="{17E347E7-4CE8-415D-897D-953C046BC8BB}"/>
          </ac:picMkLst>
        </pc:picChg>
        <pc:picChg chg="del">
          <ac:chgData name="Kory Kinnear" userId="b392817e974f9bb3" providerId="LiveId" clId="{BE9EAA00-B60D-43ED-B2F5-E75EA6C764F7}" dt="2023-02-23T00:53:28.469" v="157" actId="478"/>
          <ac:picMkLst>
            <pc:docMk/>
            <pc:sldMk cId="3215859872" sldId="281"/>
            <ac:picMk id="6" creationId="{E997B87F-52F4-2540-2DB4-880189019F52}"/>
          </ac:picMkLst>
        </pc:picChg>
        <pc:picChg chg="add del">
          <ac:chgData name="Kory Kinnear" userId="b392817e974f9bb3" providerId="LiveId" clId="{BE9EAA00-B60D-43ED-B2F5-E75EA6C764F7}" dt="2023-02-23T00:53:54.478" v="171" actId="26606"/>
          <ac:picMkLst>
            <pc:docMk/>
            <pc:sldMk cId="3215859872" sldId="281"/>
            <ac:picMk id="11" creationId="{DF19BAF3-7E20-4B9D-B544-BABAEEA1FA75}"/>
          </ac:picMkLst>
        </pc:picChg>
        <pc:picChg chg="add del">
          <ac:chgData name="Kory Kinnear" userId="b392817e974f9bb3" providerId="LiveId" clId="{BE9EAA00-B60D-43ED-B2F5-E75EA6C764F7}" dt="2023-02-23T00:53:54.478" v="171" actId="26606"/>
          <ac:picMkLst>
            <pc:docMk/>
            <pc:sldMk cId="3215859872" sldId="281"/>
            <ac:picMk id="13" creationId="{950648F4-ABCD-4DF0-8641-76CFB2354721}"/>
          </ac:picMkLst>
        </pc:picChg>
        <pc:picChg chg="add del">
          <ac:chgData name="Kory Kinnear" userId="b392817e974f9bb3" providerId="LiveId" clId="{BE9EAA00-B60D-43ED-B2F5-E75EA6C764F7}" dt="2023-02-23T00:53:54.478" v="171" actId="26606"/>
          <ac:picMkLst>
            <pc:docMk/>
            <pc:sldMk cId="3215859872" sldId="281"/>
            <ac:picMk id="17" creationId="{CF1EB4BD-9C7E-4AA3-9681-C7EB0DA6250B}"/>
          </ac:picMkLst>
        </pc:picChg>
        <pc:picChg chg="add del">
          <ac:chgData name="Kory Kinnear" userId="b392817e974f9bb3" providerId="LiveId" clId="{BE9EAA00-B60D-43ED-B2F5-E75EA6C764F7}" dt="2023-02-23T00:53:54.478" v="171" actId="26606"/>
          <ac:picMkLst>
            <pc:docMk/>
            <pc:sldMk cId="3215859872" sldId="281"/>
            <ac:picMk id="19" creationId="{94AAE3AA-3759-4D28-B0EF-575F25A5146C}"/>
          </ac:picMkLst>
        </pc:picChg>
        <pc:picChg chg="add del">
          <ac:chgData name="Kory Kinnear" userId="b392817e974f9bb3" providerId="LiveId" clId="{BE9EAA00-B60D-43ED-B2F5-E75EA6C764F7}" dt="2023-02-23T00:53:39.329" v="160" actId="26606"/>
          <ac:picMkLst>
            <pc:docMk/>
            <pc:sldMk cId="3215859872" sldId="281"/>
            <ac:picMk id="30" creationId="{DF19BAF3-7E20-4B9D-B544-BABAEEA1FA75}"/>
          </ac:picMkLst>
        </pc:picChg>
        <pc:picChg chg="add del">
          <ac:chgData name="Kory Kinnear" userId="b392817e974f9bb3" providerId="LiveId" clId="{BE9EAA00-B60D-43ED-B2F5-E75EA6C764F7}" dt="2023-02-23T00:53:39.329" v="160" actId="26606"/>
          <ac:picMkLst>
            <pc:docMk/>
            <pc:sldMk cId="3215859872" sldId="281"/>
            <ac:picMk id="32" creationId="{950648F4-ABCD-4DF0-8641-76CFB2354721}"/>
          </ac:picMkLst>
        </pc:picChg>
        <pc:picChg chg="add del">
          <ac:chgData name="Kory Kinnear" userId="b392817e974f9bb3" providerId="LiveId" clId="{BE9EAA00-B60D-43ED-B2F5-E75EA6C764F7}" dt="2023-02-23T00:53:39.329" v="160" actId="26606"/>
          <ac:picMkLst>
            <pc:docMk/>
            <pc:sldMk cId="3215859872" sldId="281"/>
            <ac:picMk id="36" creationId="{CF1EB4BD-9C7E-4AA3-9681-C7EB0DA6250B}"/>
          </ac:picMkLst>
        </pc:picChg>
        <pc:picChg chg="add del">
          <ac:chgData name="Kory Kinnear" userId="b392817e974f9bb3" providerId="LiveId" clId="{BE9EAA00-B60D-43ED-B2F5-E75EA6C764F7}" dt="2023-02-23T00:53:39.329" v="160" actId="26606"/>
          <ac:picMkLst>
            <pc:docMk/>
            <pc:sldMk cId="3215859872" sldId="281"/>
            <ac:picMk id="38" creationId="{94AAE3AA-3759-4D28-B0EF-575F25A5146C}"/>
          </ac:picMkLst>
        </pc:picChg>
        <pc:picChg chg="add del">
          <ac:chgData name="Kory Kinnear" userId="b392817e974f9bb3" providerId="LiveId" clId="{BE9EAA00-B60D-43ED-B2F5-E75EA6C764F7}" dt="2023-02-23T00:53:41.401" v="162" actId="26606"/>
          <ac:picMkLst>
            <pc:docMk/>
            <pc:sldMk cId="3215859872" sldId="281"/>
            <ac:picMk id="45" creationId="{DF19BAF3-7E20-4B9D-B544-BABAEEA1FA75}"/>
          </ac:picMkLst>
        </pc:picChg>
        <pc:picChg chg="add del">
          <ac:chgData name="Kory Kinnear" userId="b392817e974f9bb3" providerId="LiveId" clId="{BE9EAA00-B60D-43ED-B2F5-E75EA6C764F7}" dt="2023-02-23T00:53:41.401" v="162" actId="26606"/>
          <ac:picMkLst>
            <pc:docMk/>
            <pc:sldMk cId="3215859872" sldId="281"/>
            <ac:picMk id="46" creationId="{950648F4-ABCD-4DF0-8641-76CFB2354721}"/>
          </ac:picMkLst>
        </pc:picChg>
        <pc:picChg chg="add del">
          <ac:chgData name="Kory Kinnear" userId="b392817e974f9bb3" providerId="LiveId" clId="{BE9EAA00-B60D-43ED-B2F5-E75EA6C764F7}" dt="2023-02-23T00:53:41.401" v="162" actId="26606"/>
          <ac:picMkLst>
            <pc:docMk/>
            <pc:sldMk cId="3215859872" sldId="281"/>
            <ac:picMk id="48" creationId="{CF1EB4BD-9C7E-4AA3-9681-C7EB0DA6250B}"/>
          </ac:picMkLst>
        </pc:picChg>
        <pc:picChg chg="add del">
          <ac:chgData name="Kory Kinnear" userId="b392817e974f9bb3" providerId="LiveId" clId="{BE9EAA00-B60D-43ED-B2F5-E75EA6C764F7}" dt="2023-02-23T00:53:41.401" v="162" actId="26606"/>
          <ac:picMkLst>
            <pc:docMk/>
            <pc:sldMk cId="3215859872" sldId="281"/>
            <ac:picMk id="49" creationId="{94AAE3AA-3759-4D28-B0EF-575F25A5146C}"/>
          </ac:picMkLst>
        </pc:picChg>
        <pc:picChg chg="add del">
          <ac:chgData name="Kory Kinnear" userId="b392817e974f9bb3" providerId="LiveId" clId="{BE9EAA00-B60D-43ED-B2F5-E75EA6C764F7}" dt="2023-02-23T00:53:49.699" v="164" actId="26606"/>
          <ac:picMkLst>
            <pc:docMk/>
            <pc:sldMk cId="3215859872" sldId="281"/>
            <ac:picMk id="53" creationId="{DF19BAF3-7E20-4B9D-B544-BABAEEA1FA75}"/>
          </ac:picMkLst>
        </pc:picChg>
        <pc:picChg chg="add del">
          <ac:chgData name="Kory Kinnear" userId="b392817e974f9bb3" providerId="LiveId" clId="{BE9EAA00-B60D-43ED-B2F5-E75EA6C764F7}" dt="2023-02-23T00:53:49.699" v="164" actId="26606"/>
          <ac:picMkLst>
            <pc:docMk/>
            <pc:sldMk cId="3215859872" sldId="281"/>
            <ac:picMk id="54" creationId="{950648F4-ABCD-4DF0-8641-76CFB2354721}"/>
          </ac:picMkLst>
        </pc:picChg>
        <pc:picChg chg="add del">
          <ac:chgData name="Kory Kinnear" userId="b392817e974f9bb3" providerId="LiveId" clId="{BE9EAA00-B60D-43ED-B2F5-E75EA6C764F7}" dt="2023-02-23T00:53:49.699" v="164" actId="26606"/>
          <ac:picMkLst>
            <pc:docMk/>
            <pc:sldMk cId="3215859872" sldId="281"/>
            <ac:picMk id="56" creationId="{CF1EB4BD-9C7E-4AA3-9681-C7EB0DA6250B}"/>
          </ac:picMkLst>
        </pc:picChg>
        <pc:picChg chg="add del">
          <ac:chgData name="Kory Kinnear" userId="b392817e974f9bb3" providerId="LiveId" clId="{BE9EAA00-B60D-43ED-B2F5-E75EA6C764F7}" dt="2023-02-23T00:53:49.699" v="164" actId="26606"/>
          <ac:picMkLst>
            <pc:docMk/>
            <pc:sldMk cId="3215859872" sldId="281"/>
            <ac:picMk id="57" creationId="{94AAE3AA-3759-4D28-B0EF-575F25A5146C}"/>
          </ac:picMkLst>
        </pc:picChg>
        <pc:picChg chg="add del">
          <ac:chgData name="Kory Kinnear" userId="b392817e974f9bb3" providerId="LiveId" clId="{BE9EAA00-B60D-43ED-B2F5-E75EA6C764F7}" dt="2023-02-23T00:53:52.417" v="166" actId="26606"/>
          <ac:picMkLst>
            <pc:docMk/>
            <pc:sldMk cId="3215859872" sldId="281"/>
            <ac:picMk id="63" creationId="{DF19BAF3-7E20-4B9D-B544-BABAEEA1FA75}"/>
          </ac:picMkLst>
        </pc:picChg>
        <pc:picChg chg="add del">
          <ac:chgData name="Kory Kinnear" userId="b392817e974f9bb3" providerId="LiveId" clId="{BE9EAA00-B60D-43ED-B2F5-E75EA6C764F7}" dt="2023-02-23T00:53:52.417" v="166" actId="26606"/>
          <ac:picMkLst>
            <pc:docMk/>
            <pc:sldMk cId="3215859872" sldId="281"/>
            <ac:picMk id="64" creationId="{950648F4-ABCD-4DF0-8641-76CFB2354721}"/>
          </ac:picMkLst>
        </pc:picChg>
        <pc:picChg chg="add del">
          <ac:chgData name="Kory Kinnear" userId="b392817e974f9bb3" providerId="LiveId" clId="{BE9EAA00-B60D-43ED-B2F5-E75EA6C764F7}" dt="2023-02-23T00:53:52.417" v="166" actId="26606"/>
          <ac:picMkLst>
            <pc:docMk/>
            <pc:sldMk cId="3215859872" sldId="281"/>
            <ac:picMk id="66" creationId="{CF1EB4BD-9C7E-4AA3-9681-C7EB0DA6250B}"/>
          </ac:picMkLst>
        </pc:picChg>
        <pc:picChg chg="add del">
          <ac:chgData name="Kory Kinnear" userId="b392817e974f9bb3" providerId="LiveId" clId="{BE9EAA00-B60D-43ED-B2F5-E75EA6C764F7}" dt="2023-02-23T00:53:52.417" v="166" actId="26606"/>
          <ac:picMkLst>
            <pc:docMk/>
            <pc:sldMk cId="3215859872" sldId="281"/>
            <ac:picMk id="67" creationId="{94AAE3AA-3759-4D28-B0EF-575F25A5146C}"/>
          </ac:picMkLst>
        </pc:picChg>
        <pc:picChg chg="add del">
          <ac:chgData name="Kory Kinnear" userId="b392817e974f9bb3" providerId="LiveId" clId="{BE9EAA00-B60D-43ED-B2F5-E75EA6C764F7}" dt="2023-02-23T00:53:53.108" v="168" actId="26606"/>
          <ac:picMkLst>
            <pc:docMk/>
            <pc:sldMk cId="3215859872" sldId="281"/>
            <ac:picMk id="72" creationId="{DF19BAF3-7E20-4B9D-B544-BABAEEA1FA75}"/>
          </ac:picMkLst>
        </pc:picChg>
        <pc:picChg chg="add del">
          <ac:chgData name="Kory Kinnear" userId="b392817e974f9bb3" providerId="LiveId" clId="{BE9EAA00-B60D-43ED-B2F5-E75EA6C764F7}" dt="2023-02-23T00:53:53.108" v="168" actId="26606"/>
          <ac:picMkLst>
            <pc:docMk/>
            <pc:sldMk cId="3215859872" sldId="281"/>
            <ac:picMk id="73" creationId="{950648F4-ABCD-4DF0-8641-76CFB2354721}"/>
          </ac:picMkLst>
        </pc:picChg>
        <pc:picChg chg="add del">
          <ac:chgData name="Kory Kinnear" userId="b392817e974f9bb3" providerId="LiveId" clId="{BE9EAA00-B60D-43ED-B2F5-E75EA6C764F7}" dt="2023-02-23T00:53:53.108" v="168" actId="26606"/>
          <ac:picMkLst>
            <pc:docMk/>
            <pc:sldMk cId="3215859872" sldId="281"/>
            <ac:picMk id="75" creationId="{CF1EB4BD-9C7E-4AA3-9681-C7EB0DA6250B}"/>
          </ac:picMkLst>
        </pc:picChg>
        <pc:picChg chg="add del">
          <ac:chgData name="Kory Kinnear" userId="b392817e974f9bb3" providerId="LiveId" clId="{BE9EAA00-B60D-43ED-B2F5-E75EA6C764F7}" dt="2023-02-23T00:53:53.108" v="168" actId="26606"/>
          <ac:picMkLst>
            <pc:docMk/>
            <pc:sldMk cId="3215859872" sldId="281"/>
            <ac:picMk id="76" creationId="{94AAE3AA-3759-4D28-B0EF-575F25A5146C}"/>
          </ac:picMkLst>
        </pc:picChg>
        <pc:picChg chg="add del">
          <ac:chgData name="Kory Kinnear" userId="b392817e974f9bb3" providerId="LiveId" clId="{BE9EAA00-B60D-43ED-B2F5-E75EA6C764F7}" dt="2023-02-23T00:53:54.403" v="170" actId="26606"/>
          <ac:picMkLst>
            <pc:docMk/>
            <pc:sldMk cId="3215859872" sldId="281"/>
            <ac:picMk id="80" creationId="{DF19BAF3-7E20-4B9D-B544-BABAEEA1FA75}"/>
          </ac:picMkLst>
        </pc:picChg>
        <pc:picChg chg="add del">
          <ac:chgData name="Kory Kinnear" userId="b392817e974f9bb3" providerId="LiveId" clId="{BE9EAA00-B60D-43ED-B2F5-E75EA6C764F7}" dt="2023-02-23T00:53:54.403" v="170" actId="26606"/>
          <ac:picMkLst>
            <pc:docMk/>
            <pc:sldMk cId="3215859872" sldId="281"/>
            <ac:picMk id="81" creationId="{950648F4-ABCD-4DF0-8641-76CFB2354721}"/>
          </ac:picMkLst>
        </pc:picChg>
        <pc:picChg chg="add del">
          <ac:chgData name="Kory Kinnear" userId="b392817e974f9bb3" providerId="LiveId" clId="{BE9EAA00-B60D-43ED-B2F5-E75EA6C764F7}" dt="2023-02-23T00:53:54.403" v="170" actId="26606"/>
          <ac:picMkLst>
            <pc:docMk/>
            <pc:sldMk cId="3215859872" sldId="281"/>
            <ac:picMk id="83" creationId="{CF1EB4BD-9C7E-4AA3-9681-C7EB0DA6250B}"/>
          </ac:picMkLst>
        </pc:picChg>
        <pc:picChg chg="add del">
          <ac:chgData name="Kory Kinnear" userId="b392817e974f9bb3" providerId="LiveId" clId="{BE9EAA00-B60D-43ED-B2F5-E75EA6C764F7}" dt="2023-02-23T00:53:54.403" v="170" actId="26606"/>
          <ac:picMkLst>
            <pc:docMk/>
            <pc:sldMk cId="3215859872" sldId="281"/>
            <ac:picMk id="84" creationId="{94AAE3AA-3759-4D28-B0EF-575F25A5146C}"/>
          </ac:picMkLst>
        </pc:picChg>
        <pc:picChg chg="add">
          <ac:chgData name="Kory Kinnear" userId="b392817e974f9bb3" providerId="LiveId" clId="{BE9EAA00-B60D-43ED-B2F5-E75EA6C764F7}" dt="2023-02-23T00:53:54.478" v="171" actId="26606"/>
          <ac:picMkLst>
            <pc:docMk/>
            <pc:sldMk cId="3215859872" sldId="281"/>
            <ac:picMk id="89" creationId="{DF19BAF3-7E20-4B9D-B544-BABAEEA1FA75}"/>
          </ac:picMkLst>
        </pc:picChg>
        <pc:picChg chg="add">
          <ac:chgData name="Kory Kinnear" userId="b392817e974f9bb3" providerId="LiveId" clId="{BE9EAA00-B60D-43ED-B2F5-E75EA6C764F7}" dt="2023-02-23T00:53:54.478" v="171" actId="26606"/>
          <ac:picMkLst>
            <pc:docMk/>
            <pc:sldMk cId="3215859872" sldId="281"/>
            <ac:picMk id="90" creationId="{950648F4-ABCD-4DF0-8641-76CFB2354721}"/>
          </ac:picMkLst>
        </pc:picChg>
        <pc:picChg chg="add">
          <ac:chgData name="Kory Kinnear" userId="b392817e974f9bb3" providerId="LiveId" clId="{BE9EAA00-B60D-43ED-B2F5-E75EA6C764F7}" dt="2023-02-23T00:53:54.478" v="171" actId="26606"/>
          <ac:picMkLst>
            <pc:docMk/>
            <pc:sldMk cId="3215859872" sldId="281"/>
            <ac:picMk id="92" creationId="{CF1EB4BD-9C7E-4AA3-9681-C7EB0DA6250B}"/>
          </ac:picMkLst>
        </pc:picChg>
        <pc:picChg chg="add">
          <ac:chgData name="Kory Kinnear" userId="b392817e974f9bb3" providerId="LiveId" clId="{BE9EAA00-B60D-43ED-B2F5-E75EA6C764F7}" dt="2023-02-23T00:53:54.478" v="171" actId="26606"/>
          <ac:picMkLst>
            <pc:docMk/>
            <pc:sldMk cId="3215859872" sldId="281"/>
            <ac:picMk id="93" creationId="{94AAE3AA-3759-4D28-B0EF-575F25A514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guy6801/viz/TitanicProject_16762110932600/TitanicProjectDashboard?publish=y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479F-85C6-8145-BE35-5BC62629D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Deeper Look into Titanic Survivors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EFD2-0D05-144D-B657-9BEC82EB8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Kory Kinnear, Guy </a:t>
            </a:r>
            <a:r>
              <a:rPr lang="en-US" dirty="0" err="1"/>
              <a:t>Nkiassi</a:t>
            </a:r>
            <a:r>
              <a:rPr lang="en-US" dirty="0"/>
              <a:t>, Carson Prim</a:t>
            </a:r>
          </a:p>
          <a:p>
            <a:r>
              <a:rPr lang="en-US" dirty="0"/>
              <a:t>THURSDAY, February 23</a:t>
            </a:r>
            <a:r>
              <a:rPr lang="en-US" baseline="30000" dirty="0"/>
              <a:t>rd</a:t>
            </a:r>
            <a:r>
              <a:rPr lang="en-US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412517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US" sz="20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97DFD81-CC5C-C101-2625-DA159E57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8"/>
            <a:ext cx="12192000" cy="337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F1AEB-803F-76C1-DF5C-F356984B13EB}"/>
              </a:ext>
            </a:extLst>
          </p:cNvPr>
          <p:cNvSpPr txBox="1"/>
          <p:nvPr/>
        </p:nvSpPr>
        <p:spPr>
          <a:xfrm>
            <a:off x="4625084" y="1225286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 Tree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9D98D-8BAE-006F-20CA-08A5E8B5DCE4}"/>
              </a:ext>
            </a:extLst>
          </p:cNvPr>
          <p:cNvSpPr txBox="1"/>
          <p:nvPr/>
        </p:nvSpPr>
        <p:spPr>
          <a:xfrm>
            <a:off x="350195" y="5408580"/>
            <a:ext cx="10826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are split on conditional outcomes (yes or 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to see how the model made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flexibility to scale down model to a condensed form</a:t>
            </a:r>
          </a:p>
        </p:txBody>
      </p:sp>
    </p:spTree>
    <p:extLst>
      <p:ext uri="{BB962C8B-B14F-4D97-AF65-F5344CB8AC3E}">
        <p14:creationId xmlns:p14="http://schemas.microsoft.com/office/powerpoint/2010/main" val="270938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  <a:endParaRPr lang="en-US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BAF5259-DF74-A49A-877B-9C10B70B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1294538"/>
            <a:ext cx="9300359" cy="3819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642CAB-4B99-B99B-A980-ECFF97196FE2}"/>
              </a:ext>
            </a:extLst>
          </p:cNvPr>
          <p:cNvSpPr txBox="1"/>
          <p:nvPr/>
        </p:nvSpPr>
        <p:spPr>
          <a:xfrm>
            <a:off x="1045029" y="5194130"/>
            <a:ext cx="480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Importance List: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8C817B-1EB9-C4BC-A0E7-B2F59943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7" y="5643618"/>
            <a:ext cx="311511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8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C589C-8DE6-0429-85B2-CE7C7298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99" y="2673971"/>
            <a:ext cx="4163006" cy="121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93B67-6E68-6AA2-11E4-718BB3FF7985}"/>
              </a:ext>
            </a:extLst>
          </p:cNvPr>
          <p:cNvSpPr txBox="1"/>
          <p:nvPr/>
        </p:nvSpPr>
        <p:spPr>
          <a:xfrm>
            <a:off x="221074" y="4091320"/>
            <a:ext cx="64302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Negatives (Predicted Died, Died) – 167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Positives (Predicted Survived, Died) – 47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Negatives (Predicted Died, Survived) – 48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Positives (Predicted Survived, Survived) – 70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3276E-362A-1860-EA48-DDF106EB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26" y="2659692"/>
            <a:ext cx="4273825" cy="1795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FF876-594F-ED1B-2FF7-02EC00730769}"/>
              </a:ext>
            </a:extLst>
          </p:cNvPr>
          <p:cNvSpPr txBox="1"/>
          <p:nvPr/>
        </p:nvSpPr>
        <p:spPr>
          <a:xfrm>
            <a:off x="1588838" y="2097651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076ED-6ABF-CCA5-8B67-B5DB717ADE7B}"/>
              </a:ext>
            </a:extLst>
          </p:cNvPr>
          <p:cNvSpPr txBox="1"/>
          <p:nvPr/>
        </p:nvSpPr>
        <p:spPr>
          <a:xfrm>
            <a:off x="7810113" y="2108617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6EC04-A0A8-9695-AF8E-F59EE6E54287}"/>
              </a:ext>
            </a:extLst>
          </p:cNvPr>
          <p:cNvSpPr txBox="1"/>
          <p:nvPr/>
        </p:nvSpPr>
        <p:spPr>
          <a:xfrm>
            <a:off x="6651315" y="4585020"/>
            <a:ext cx="463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did well except for accurately </a:t>
            </a:r>
            <a:r>
              <a:rPr lang="en-US"/>
              <a:t>predicting actual survivals </a:t>
            </a:r>
            <a:r>
              <a:rPr lang="en-US" dirty="0"/>
              <a:t>performing at 61% recall</a:t>
            </a:r>
          </a:p>
        </p:txBody>
      </p:sp>
    </p:spTree>
    <p:extLst>
      <p:ext uri="{BB962C8B-B14F-4D97-AF65-F5344CB8AC3E}">
        <p14:creationId xmlns:p14="http://schemas.microsoft.com/office/powerpoint/2010/main" val="116686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62C1-D696-B646-97F3-6A20976A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5F6-AD1E-064E-81F3-659072DD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8442"/>
            <a:ext cx="8946541" cy="4195481"/>
          </a:xfrm>
        </p:spPr>
        <p:txBody>
          <a:bodyPr/>
          <a:lstStyle/>
          <a:p>
            <a:r>
              <a:rPr lang="en-US" dirty="0"/>
              <a:t>Models could be used to predict accuracy between 70-80%</a:t>
            </a:r>
          </a:p>
          <a:p>
            <a:r>
              <a:rPr lang="en-US" dirty="0"/>
              <a:t>Experiment with adjusting the training/testing data size</a:t>
            </a:r>
          </a:p>
          <a:p>
            <a:r>
              <a:rPr lang="en-US" dirty="0"/>
              <a:t>Experiment with different features and compare results</a:t>
            </a:r>
          </a:p>
          <a:p>
            <a:r>
              <a:rPr lang="en-US" dirty="0"/>
              <a:t>Change how we accounted for null values in age column</a:t>
            </a:r>
          </a:p>
          <a:p>
            <a:pPr lvl="1"/>
            <a:r>
              <a:rPr lang="en-US" dirty="0"/>
              <a:t>Use the average age instead of “0”</a:t>
            </a:r>
          </a:p>
          <a:p>
            <a:r>
              <a:rPr lang="en-US" dirty="0"/>
              <a:t>Use different modeling techniques not examined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1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7B87F-52F4-2540-2DB4-880189019F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031" r="-1" b="276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462C1-D696-B646-97F3-6A20976A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538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34FE-827C-FF45-88D9-6CD5CDF1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920507"/>
            <a:ext cx="9150807" cy="25290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378F6-E098-B24E-87AA-19E8428A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04853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049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4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Titanic struck an iceberg around 11:30 pm on April 14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 1912, and sinks the following morning.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It’s estimated that approximately 1,500 of the estimated 2,224 passengers and crew on board died.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There was a diverse group of passengers onboard varying in nationality, social classes, age, etc.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varying features and diversity of the data set provided a chance to practice machine learning on a real-life historical event.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DFC0C-DC90-CF61-3FB1-E3605B92C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4" r="11732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194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Machine Learning to build a predictive model that accurately predicts whether a passenger survived or died during the sinking of the Titanic. </a:t>
            </a:r>
          </a:p>
          <a:p>
            <a:r>
              <a:rPr lang="en-US" dirty="0"/>
              <a:t>We will examine different features and determine which were the biggest determining factors in predicting survival.</a:t>
            </a:r>
          </a:p>
          <a:p>
            <a:r>
              <a:rPr lang="en-US" dirty="0"/>
              <a:t>Clearly visualize our findings with our model and charts.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  <a:br>
              <a:rPr lang="en-US" dirty="0"/>
            </a:br>
            <a:r>
              <a:rPr lang="en-US" sz="1200" dirty="0"/>
              <a:t>Source: https://www.kaggle.com/competitions/titanic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58D1C-9115-691A-DD98-2543FB52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723526"/>
            <a:ext cx="11517332" cy="1200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E438-44AC-BDDA-EDB9-1ADBC7BE0287}"/>
              </a:ext>
            </a:extLst>
          </p:cNvPr>
          <p:cNvSpPr txBox="1"/>
          <p:nvPr/>
        </p:nvSpPr>
        <p:spPr>
          <a:xfrm>
            <a:off x="337334" y="3158836"/>
            <a:ext cx="11517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Survival – Survival	0 = No, 1 =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Pclass</a:t>
            </a:r>
            <a:r>
              <a:rPr lang="en-US" dirty="0"/>
              <a:t> – Ticket class	1 = 1st, 2 = 2nd, 3 = 3rd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– Passenger Gender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– Passenger Age in years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Sibsp</a:t>
            </a:r>
            <a:r>
              <a:rPr lang="en-US" dirty="0"/>
              <a:t> – # of siblings / spouses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Parch – # of parents / children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 – Ticket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Fare – Passenger fare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Cabin – Cabin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Embarked – Port of Embarkation	C = Cherbourg, Q = Queenstown, S = Southampton</a:t>
            </a:r>
          </a:p>
        </p:txBody>
      </p:sp>
    </p:spTree>
    <p:extLst>
      <p:ext uri="{BB962C8B-B14F-4D97-AF65-F5344CB8AC3E}">
        <p14:creationId xmlns:p14="http://schemas.microsoft.com/office/powerpoint/2010/main" val="344635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4" y="629266"/>
            <a:ext cx="4608881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Overview </a:t>
            </a:r>
            <a:r>
              <a:rPr lang="en-US" sz="1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contd.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Source: https://www.kaggle.com/competitions/titanic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1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00B73-A738-43D9-5E2E-DFBA762F1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098" y="1143000"/>
            <a:ext cx="4988630" cy="5169566"/>
          </a:xfrm>
          <a:prstGeom prst="rect">
            <a:avLst/>
          </a:prstGeom>
          <a:effectLst/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539E1-870C-BC20-C1D2-C8258409CF0E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data file contained information for 1,309 passengers onboard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had access to 9 features in the data and one target variable (“Survival”)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Combined original train/test datasets from Kaggle and made our own combined dataset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Determine ship layout to aid in analysis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016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3D735-149B-6946-B9B9-C329FFA2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Titanic Project Dashboard</a:t>
            </a:r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E5825-F502-2999-86ED-83F05329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70" y="1143000"/>
            <a:ext cx="5045755" cy="4970068"/>
          </a:xfrm>
          <a:prstGeom prst="rect">
            <a:avLst/>
          </a:prstGeom>
          <a:effectLst/>
        </p:spPr>
      </p:pic>
      <p:sp>
        <p:nvSpPr>
          <p:cNvPr id="3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594F-4131-AE43-ABE6-5F997BCD7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hlinkClick r:id="rId3"/>
              </a:rPr>
              <a:t>https://public.tableau.com/app/profile/guy6801/viz/TitanicProject_16762110932600/TitanicProjectDashboard?publish=yes</a:t>
            </a:r>
            <a:endParaRPr lang="en-US">
              <a:solidFill>
                <a:srgbClr val="EBEBEB"/>
              </a:solidFill>
            </a:endParaRPr>
          </a:p>
          <a:p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9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</a:t>
            </a: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0" y="2548281"/>
            <a:ext cx="5246031" cy="4085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Accounting for Null Values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Replaced all Null Values with “0” for Age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Determine which features may not be useful in predicting survival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Passenger ID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Ticket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Fare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Cabin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Port of Embarkment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7F22-0DA4-EF78-56CA-68B03E4C5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499" y="2548281"/>
            <a:ext cx="3070461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7934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 </a:t>
            </a:r>
            <a:r>
              <a:rPr lang="en-US" sz="2000" dirty="0">
                <a:solidFill>
                  <a:srgbClr val="EBEBEB"/>
                </a:solidFill>
              </a:rPr>
              <a:t>contd.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DAC4B-5D29-E63A-F7BC-493BCFCBB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1" y="2688315"/>
            <a:ext cx="6160042" cy="3828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E5D89-B76E-7E71-DFAF-9CD22BE6DD8D}"/>
              </a:ext>
            </a:extLst>
          </p:cNvPr>
          <p:cNvSpPr txBox="1"/>
          <p:nvPr/>
        </p:nvSpPr>
        <p:spPr>
          <a:xfrm>
            <a:off x="378280" y="2495031"/>
            <a:ext cx="5122606" cy="38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Check for any strong correlation that may skew data (values from -1 to 1)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Combined “</a:t>
            </a:r>
            <a:r>
              <a:rPr lang="en-US" dirty="0" err="1">
                <a:latin typeface="+mj-lt"/>
                <a:ea typeface="+mj-ea"/>
                <a:cs typeface="+mj-cs"/>
              </a:rPr>
              <a:t>SibSp</a:t>
            </a:r>
            <a:r>
              <a:rPr lang="en-US" dirty="0">
                <a:latin typeface="+mj-lt"/>
                <a:ea typeface="+mj-ea"/>
                <a:cs typeface="+mj-cs"/>
              </a:rPr>
              <a:t>” and “Parch” to account for family members onboard.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Dropped the “Fare” feature in favor of “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” to determine passenger status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Split dataset to train and test model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Training set – 981 passengers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Testing set – 328 passengers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Focus analysis on 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, Age, Family, and Sex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409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</TotalTime>
  <Words>635</Words>
  <Application>Microsoft Office PowerPoint</Application>
  <PresentationFormat>Widescreen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Deeper Look into Titanic Survivors</vt:lpstr>
      <vt:lpstr>Background</vt:lpstr>
      <vt:lpstr>Background cont.</vt:lpstr>
      <vt:lpstr>Project Goals</vt:lpstr>
      <vt:lpstr>Data Overview Source: https://www.kaggle.com/competitions/titanic </vt:lpstr>
      <vt:lpstr>Data Overview contd. Source: https://www.kaggle.com/competitions/titanic </vt:lpstr>
      <vt:lpstr>Titanic Project Dashboard</vt:lpstr>
      <vt:lpstr>Data Manipulation</vt:lpstr>
      <vt:lpstr>Data Manipulation contd.</vt:lpstr>
      <vt:lpstr>Analysis</vt:lpstr>
      <vt:lpstr>Analysis cont.</vt:lpstr>
      <vt:lpstr>Analysis cont.</vt:lpstr>
      <vt:lpstr>Conclusions/Future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Deeper Look into Titanic Survivors</dc:title>
  <dc:creator>Carson Prim</dc:creator>
  <cp:lastModifiedBy>Kory Kinnear</cp:lastModifiedBy>
  <cp:revision>4</cp:revision>
  <dcterms:created xsi:type="dcterms:W3CDTF">2023-02-20T18:21:34Z</dcterms:created>
  <dcterms:modified xsi:type="dcterms:W3CDTF">2023-02-23T00:55:46Z</dcterms:modified>
</cp:coreProperties>
</file>